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7562850" cy="10688638"/>
  <p:notesSz cx="7104063" cy="102346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104"/>
    <a:srgbClr val="3A57E6"/>
    <a:srgbClr val="F3F3F3"/>
    <a:srgbClr val="FA9547"/>
    <a:srgbClr val="F2731E"/>
    <a:srgbClr val="323032"/>
    <a:srgbClr val="F69336"/>
    <a:srgbClr val="FF9637"/>
    <a:srgbClr val="2E3A40"/>
    <a:srgbClr val="FC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586"/>
  </p:normalViewPr>
  <p:slideViewPr>
    <p:cSldViewPr snapToGrid="0" snapToObjects="1">
      <p:cViewPr varScale="1">
        <p:scale>
          <a:sx n="70" d="100"/>
          <a:sy n="70" d="100"/>
        </p:scale>
        <p:origin x="3132" y="66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BFF9852-8A9D-FA43-9BC6-1FE6D867865C}" type="datetimeFigureOut">
              <a:t>16/11/2018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279525"/>
            <a:ext cx="24431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EC68FC55-56A1-8E40-9B86-97BA77CFC2EF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8FC55-56A1-8E40-9B86-97BA77CFC2E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87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17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2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58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13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89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72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18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15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1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079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26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0904D-930F-FD46-A326-BF7152BF9E0A}" type="datetimeFigureOut">
              <a:rPr lang="fr-FR" smtClean="0"/>
              <a:t>16/11/2018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BAB27-56FE-0F4B-AD23-F85EC63944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09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F469AD5-AE0A-4DC1-86AF-EE91C7975484}"/>
              </a:ext>
            </a:extLst>
          </p:cNvPr>
          <p:cNvSpPr/>
          <p:nvPr/>
        </p:nvSpPr>
        <p:spPr>
          <a:xfrm>
            <a:off x="2866506" y="8405873"/>
            <a:ext cx="4129549" cy="33736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69342" y="4956445"/>
            <a:ext cx="4129549" cy="33736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969342" y="2670994"/>
            <a:ext cx="4129549" cy="33736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83909" y="1495341"/>
            <a:ext cx="2202909" cy="8730207"/>
          </a:xfrm>
          <a:prstGeom prst="rect">
            <a:avLst/>
          </a:prstGeom>
          <a:solidFill>
            <a:srgbClr val="3A57E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8270" y="3231918"/>
            <a:ext cx="2202909" cy="2132066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Image 7"/>
          <p:cNvPicPr>
            <a:picLocks noChangeAspect="1"/>
          </p:cNvPicPr>
          <p:nvPr/>
        </p:nvPicPr>
        <p:blipFill rotWithShape="1">
          <a:blip r:embed="rId3"/>
          <a:srcRect l="43073" b="14177"/>
          <a:stretch/>
        </p:blipFill>
        <p:spPr>
          <a:xfrm>
            <a:off x="490208" y="422870"/>
            <a:ext cx="2141864" cy="21552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6" name="TextBox 45"/>
          <p:cNvSpPr txBox="1"/>
          <p:nvPr/>
        </p:nvSpPr>
        <p:spPr>
          <a:xfrm>
            <a:off x="2846884" y="796978"/>
            <a:ext cx="4645295" cy="738664"/>
          </a:xfrm>
          <a:prstGeom prst="rect">
            <a:avLst/>
          </a:prstGeom>
          <a:solidFill>
            <a:srgbClr val="F15104"/>
          </a:solidFill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bg2">
                    <a:lumMod val="10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Martin </a:t>
            </a:r>
            <a:r>
              <a:rPr lang="en-US" sz="4200" dirty="0" err="1">
                <a:solidFill>
                  <a:schemeClr val="bg2">
                    <a:lumMod val="10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l’apprenti</a:t>
            </a:r>
            <a:endParaRPr lang="en-US" sz="4200" dirty="0">
              <a:solidFill>
                <a:schemeClr val="bg2">
                  <a:lumMod val="10000"/>
                </a:schemeClr>
              </a:solidFill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77083" y="1495340"/>
            <a:ext cx="1421808" cy="259621"/>
          </a:xfrm>
          <a:prstGeom prst="rect">
            <a:avLst/>
          </a:prstGeom>
          <a:solidFill>
            <a:srgbClr val="3A57E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92663" y="2639135"/>
            <a:ext cx="1956618" cy="292388"/>
          </a:xfrm>
          <a:prstGeom prst="rect">
            <a:avLst/>
          </a:prstGeom>
          <a:solidFill>
            <a:srgbClr val="F1510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dirty="0" err="1">
                <a:highlight>
                  <a:srgbClr val="F15104"/>
                </a:highlight>
                <a:latin typeface="Avenir Light" charset="0"/>
                <a:ea typeface="Avenir Light" charset="0"/>
                <a:cs typeface="Avenir Light" charset="0"/>
              </a:rPr>
              <a:t>Votre</a:t>
            </a:r>
            <a:r>
              <a:rPr lang="en-US" sz="1300" dirty="0">
                <a:highlight>
                  <a:srgbClr val="F15104"/>
                </a:highlight>
                <a:latin typeface="Avenir Light" charset="0"/>
                <a:ea typeface="Avenir Light" charset="0"/>
                <a:cs typeface="Avenir Light" charset="0"/>
              </a:rPr>
              <a:t> </a:t>
            </a:r>
            <a:r>
              <a:rPr lang="en-US" sz="1300" dirty="0" err="1">
                <a:highlight>
                  <a:srgbClr val="F15104"/>
                </a:highlight>
                <a:latin typeface="Avenir Light" charset="0"/>
                <a:ea typeface="Avenir Light" charset="0"/>
                <a:cs typeface="Avenir Light" charset="0"/>
              </a:rPr>
              <a:t>âge</a:t>
            </a:r>
            <a:endParaRPr lang="en-US" sz="1300" dirty="0">
              <a:highlight>
                <a:srgbClr val="F15104"/>
              </a:highlight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74890" y="1863172"/>
            <a:ext cx="1592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0625" algn="l"/>
              </a:tabLst>
            </a:pPr>
            <a:r>
              <a:rPr lang="en-US" sz="1200" dirty="0">
                <a:latin typeface="Avenir Light" charset="0"/>
                <a:ea typeface="Avenir Light" charset="0"/>
                <a:cs typeface="Avenir Light" charset="0"/>
              </a:rPr>
              <a:t>01 02 03 04 05</a:t>
            </a:r>
          </a:p>
          <a:p>
            <a:pPr>
              <a:tabLst>
                <a:tab pos="1190625" algn="l"/>
              </a:tabLst>
            </a:pPr>
            <a:r>
              <a:rPr lang="en-US" sz="1200" dirty="0" err="1">
                <a:latin typeface="Avenir Light" charset="0"/>
                <a:ea typeface="Avenir Light" charset="0"/>
                <a:cs typeface="Avenir Light" charset="0"/>
              </a:rPr>
              <a:t>email@email.com</a:t>
            </a:r>
            <a:endParaRPr lang="en-US" sz="1200" dirty="0">
              <a:latin typeface="Avenir Light" charset="0"/>
              <a:ea typeface="Avenir Light" charset="0"/>
              <a:cs typeface="Avenir Light" charset="0"/>
            </a:endParaRPr>
          </a:p>
          <a:p>
            <a:pPr>
              <a:tabLst>
                <a:tab pos="1190625" algn="l"/>
              </a:tabLst>
            </a:pPr>
            <a:r>
              <a:rPr lang="en-US" sz="1200" dirty="0">
                <a:latin typeface="Avenir Light" charset="0"/>
                <a:ea typeface="Avenir Light" charset="0"/>
                <a:cs typeface="Avenir Light" charset="0"/>
              </a:rPr>
              <a:t>Rue</a:t>
            </a:r>
          </a:p>
          <a:p>
            <a:pPr>
              <a:tabLst>
                <a:tab pos="1190625" algn="l"/>
              </a:tabLst>
            </a:pPr>
            <a:r>
              <a:rPr lang="en-US" sz="1200" dirty="0">
                <a:latin typeface="Avenir Light" charset="0"/>
                <a:ea typeface="Avenir Light" charset="0"/>
                <a:cs typeface="Avenir Light" charset="0"/>
              </a:rPr>
              <a:t>Code postal </a:t>
            </a:r>
            <a:r>
              <a:rPr lang="en-US" sz="1200" dirty="0" err="1">
                <a:latin typeface="Avenir Light" charset="0"/>
                <a:ea typeface="Avenir Light" charset="0"/>
                <a:cs typeface="Avenir Light" charset="0"/>
              </a:rPr>
              <a:t>ville</a:t>
            </a:r>
            <a:endParaRPr lang="en-US" sz="1200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122189" y="2695571"/>
            <a:ext cx="1489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FORMATION</a:t>
            </a:r>
          </a:p>
        </p:txBody>
      </p:sp>
      <p:graphicFrame>
        <p:nvGraphicFramePr>
          <p:cNvPr id="52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21099"/>
              </p:ext>
            </p:extLst>
          </p:nvPr>
        </p:nvGraphicFramePr>
        <p:xfrm>
          <a:off x="2917323" y="3210063"/>
          <a:ext cx="4181568" cy="15682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1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Toujours du plus récent au plus vieux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Lycée - DIPLOME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</a:pPr>
                      <a:r>
                        <a:rPr lang="fr-FR" sz="1100" b="0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Titre du diplôme</a:t>
                      </a:r>
                    </a:p>
                    <a:p>
                      <a:pPr marL="79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VILLE</a:t>
                      </a: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Collège - DIPLOME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</a:pPr>
                      <a:r>
                        <a:rPr lang="fr-FR" sz="1100" b="0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Titre du diplôme</a:t>
                      </a:r>
                    </a:p>
                    <a:p>
                      <a:pPr marL="79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VILLE</a:t>
                      </a: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5677083" y="3598606"/>
            <a:ext cx="142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15104"/>
                </a:solidFill>
                <a:latin typeface="Avenir Medium" charset="0"/>
                <a:ea typeface="Avenir Medium" charset="0"/>
                <a:cs typeface="Avenir Medium" charset="0"/>
              </a:rPr>
              <a:t>2013-2016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77083" y="4057311"/>
            <a:ext cx="142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15104"/>
                </a:solidFill>
                <a:latin typeface="Avenir Medium" charset="0"/>
                <a:ea typeface="Avenir Medium" charset="0"/>
                <a:cs typeface="Avenir Medium" charset="0"/>
              </a:rPr>
              <a:t>2010-2013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22189" y="4937638"/>
            <a:ext cx="337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EXPERIENCES PROFESSIONNELLES</a:t>
            </a:r>
          </a:p>
        </p:txBody>
      </p:sp>
      <p:graphicFrame>
        <p:nvGraphicFramePr>
          <p:cNvPr id="56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74118"/>
              </p:ext>
            </p:extLst>
          </p:nvPr>
        </p:nvGraphicFramePr>
        <p:xfrm>
          <a:off x="2917323" y="5363983"/>
          <a:ext cx="2759760" cy="3461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8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Notez vos stages, vos expériences en précisant le poste (le métier), vos jobs d’été, vos activités bénévoles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Métier , Société, ville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venir Light" charset="0"/>
                          <a:ea typeface="Avenir Light" charset="0"/>
                          <a:cs typeface="Avenir Light" charset="0"/>
                        </a:rPr>
                        <a:t>Décrivez ici vos missions, vos activités.</a:t>
                      </a: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6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Métier, Société, ville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venir Light" charset="0"/>
                          <a:ea typeface="Avenir Light" charset="0"/>
                          <a:cs typeface="Avenir Light" charset="0"/>
                        </a:rPr>
                        <a:t>Décrivez ici vos missions, vos activités.</a:t>
                      </a: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lang="fr-FR" sz="1400" b="1" i="0" baseline="0" dirty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Métier, Société, ville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venir Light" charset="0"/>
                          <a:ea typeface="Avenir Light" charset="0"/>
                          <a:cs typeface="Avenir Light" charset="0"/>
                        </a:rPr>
                        <a:t>Décrivez ici vos missions, vos activités.</a:t>
                      </a: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9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799139" y="6234900"/>
            <a:ext cx="142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15104"/>
                </a:solidFill>
                <a:latin typeface="Avenir Medium" charset="0"/>
                <a:ea typeface="Avenir Medium" charset="0"/>
                <a:cs typeface="Avenir Medium" charset="0"/>
              </a:rPr>
              <a:t>2015-2016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99139" y="6791424"/>
            <a:ext cx="142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15104"/>
                </a:solidFill>
                <a:latin typeface="Avenir Medium" charset="0"/>
                <a:ea typeface="Avenir Medium" charset="0"/>
                <a:cs typeface="Avenir Medium" charset="0"/>
              </a:rPr>
              <a:t>2014-2015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82455" y="7347948"/>
            <a:ext cx="142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15104"/>
                </a:solidFill>
                <a:latin typeface="Avenir Medium" charset="0"/>
                <a:ea typeface="Avenir Medium" charset="0"/>
                <a:cs typeface="Avenir Medium" charset="0"/>
              </a:rPr>
              <a:t>2013-2014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2999" y="3455969"/>
            <a:ext cx="148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Light" charset="0"/>
                <a:ea typeface="Avenir Light" charset="0"/>
                <a:cs typeface="Avenir Light" charset="0"/>
              </a:rPr>
              <a:t>PROFIL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2999" y="3774859"/>
            <a:ext cx="2033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Décrivez en quelques lignes vos compétences clés pour la formation et le poste.</a:t>
            </a:r>
          </a:p>
          <a:p>
            <a:pPr defTabSz="685800"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 exemple : </a:t>
            </a:r>
          </a:p>
          <a:p>
            <a:pPr defTabSz="685800"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recherche un contrat d’apprentissage pour préparer le ( nom exact de la formation).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103" y="5542888"/>
            <a:ext cx="1994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Langues</a:t>
            </a:r>
            <a:r>
              <a:rPr lang="en-US" sz="1400" b="1" dirty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rPr>
              <a:t> - </a:t>
            </a:r>
            <a:r>
              <a:rPr lang="en-US" sz="1400" b="1" dirty="0" err="1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informatique</a:t>
            </a:r>
            <a:endParaRPr lang="en-US" sz="1400" b="1" dirty="0">
              <a:solidFill>
                <a:srgbClr val="F15104"/>
              </a:solidFill>
              <a:latin typeface="Avenir Light" charset="0"/>
              <a:ea typeface="Avenir Light" charset="0"/>
              <a:cs typeface="Avenir Light" charset="0"/>
            </a:endParaRPr>
          </a:p>
        </p:txBody>
      </p:sp>
      <p:graphicFrame>
        <p:nvGraphicFramePr>
          <p:cNvPr id="64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599931"/>
              </p:ext>
            </p:extLst>
          </p:nvPr>
        </p:nvGraphicFramePr>
        <p:xfrm>
          <a:off x="592663" y="5870424"/>
          <a:ext cx="1977789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7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023">
                <a:tc>
                  <a:txBody>
                    <a:bodyPr/>
                    <a:lstStyle/>
                    <a:p>
                      <a:pPr marL="7938" indent="0">
                        <a:lnSpc>
                          <a:spcPct val="100000"/>
                        </a:lnSpc>
                        <a:buFont typeface="Courier New" charset="0"/>
                        <a:buNone/>
                        <a:tabLst/>
                      </a:pPr>
                      <a:r>
                        <a:rPr lang="fr-FR" sz="1050" b="1" i="0" dirty="0">
                          <a:solidFill>
                            <a:schemeClr val="bg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Anglais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023">
                <a:tc>
                  <a:txBody>
                    <a:bodyPr/>
                    <a:lstStyle/>
                    <a:p>
                      <a:pPr marL="7938" indent="0">
                        <a:lnSpc>
                          <a:spcPct val="100000"/>
                        </a:lnSpc>
                        <a:buFont typeface="Courier New" charset="0"/>
                        <a:buNone/>
                        <a:tabLst/>
                      </a:pPr>
                      <a:r>
                        <a:rPr lang="fr-FR" sz="1050" b="1" i="0" dirty="0">
                          <a:solidFill>
                            <a:schemeClr val="bg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Allemand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023">
                <a:tc>
                  <a:txBody>
                    <a:bodyPr/>
                    <a:lstStyle/>
                    <a:p>
                      <a:pPr marL="7938" indent="0">
                        <a:lnSpc>
                          <a:spcPct val="100000"/>
                        </a:lnSpc>
                        <a:buFont typeface="Courier New" charset="0"/>
                        <a:buNone/>
                        <a:tabLst/>
                      </a:pPr>
                      <a:r>
                        <a:rPr lang="fr-FR" sz="1050" b="1" i="0" dirty="0">
                          <a:solidFill>
                            <a:schemeClr val="bg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Word Excel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023">
                <a:tc>
                  <a:txBody>
                    <a:bodyPr/>
                    <a:lstStyle/>
                    <a:p>
                      <a:pPr marL="7938" indent="0">
                        <a:lnSpc>
                          <a:spcPct val="100000"/>
                        </a:lnSpc>
                        <a:buFont typeface="Courier New" charset="0"/>
                        <a:buNone/>
                        <a:tabLst/>
                      </a:pPr>
                      <a:r>
                        <a:rPr lang="fr-FR" sz="1050" b="1" i="0" dirty="0">
                          <a:solidFill>
                            <a:schemeClr val="bg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Permis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594372" y="6993404"/>
            <a:ext cx="148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COMPETENCES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969342" y="1495340"/>
            <a:ext cx="2526887" cy="259621"/>
          </a:xfrm>
          <a:prstGeom prst="rect">
            <a:avLst/>
          </a:prstGeom>
          <a:solidFill>
            <a:srgbClr val="3A57E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96231" y="1495340"/>
            <a:ext cx="180851" cy="25962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60350" y="1863172"/>
            <a:ext cx="122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1190625" algn="l"/>
              </a:tabLst>
            </a:pPr>
            <a:r>
              <a:rPr lang="en-US" sz="12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TELEPHONE</a:t>
            </a:r>
          </a:p>
          <a:p>
            <a:pPr algn="r">
              <a:tabLst>
                <a:tab pos="1190625" algn="l"/>
              </a:tabLst>
            </a:pPr>
            <a:r>
              <a:rPr lang="en-US" sz="12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MAIL</a:t>
            </a:r>
          </a:p>
          <a:p>
            <a:pPr algn="r">
              <a:tabLst>
                <a:tab pos="1190625" algn="l"/>
              </a:tabLst>
            </a:pPr>
            <a:r>
              <a:rPr lang="en-US" sz="12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ADRESSE</a:t>
            </a:r>
          </a:p>
        </p:txBody>
      </p:sp>
      <p:sp>
        <p:nvSpPr>
          <p:cNvPr id="29" name="TextBox 54">
            <a:extLst>
              <a:ext uri="{FF2B5EF4-FFF2-40B4-BE49-F238E27FC236}">
                <a16:creationId xmlns:a16="http://schemas.microsoft.com/office/drawing/2014/main" id="{A0053DE3-5C33-4A6B-BBF7-86F1FC178BD2}"/>
              </a:ext>
            </a:extLst>
          </p:cNvPr>
          <p:cNvSpPr txBox="1"/>
          <p:nvPr/>
        </p:nvSpPr>
        <p:spPr>
          <a:xfrm>
            <a:off x="2866506" y="8424014"/>
            <a:ext cx="337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CENTRES D’INTERET</a:t>
            </a:r>
          </a:p>
        </p:txBody>
      </p:sp>
      <p:graphicFrame>
        <p:nvGraphicFramePr>
          <p:cNvPr id="30" name="Tableau 13">
            <a:extLst>
              <a:ext uri="{FF2B5EF4-FFF2-40B4-BE49-F238E27FC236}">
                <a16:creationId xmlns:a16="http://schemas.microsoft.com/office/drawing/2014/main" id="{AD3B32EA-6AA6-4534-B277-76A11A888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04718"/>
              </p:ext>
            </p:extLst>
          </p:nvPr>
        </p:nvGraphicFramePr>
        <p:xfrm>
          <a:off x="2862356" y="8743237"/>
          <a:ext cx="4343520" cy="1440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4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7242"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</a:t>
                      </a:r>
                    </a:p>
                    <a:p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LECTURE ….</a:t>
                      </a:r>
                    </a:p>
                    <a:p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Notez vos centres d’intérêt par catégorie et précisez chaque rubrique</a:t>
                      </a:r>
                      <a:endParaRPr lang="fr-FR" sz="1200" b="0" i="0" dirty="0">
                        <a:solidFill>
                          <a:schemeClr val="tx1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8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100000"/>
                        <a:buFont typeface="Courier New" charset="0"/>
                        <a:buNone/>
                        <a:tabLst/>
                        <a:defRPr/>
                      </a:pPr>
                      <a:endParaRPr lang="fr-FR" sz="11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Tableau 13">
            <a:extLst>
              <a:ext uri="{FF2B5EF4-FFF2-40B4-BE49-F238E27FC236}">
                <a16:creationId xmlns:a16="http://schemas.microsoft.com/office/drawing/2014/main" id="{DCF06A78-AE21-460A-B5D1-910695E7C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15314"/>
              </p:ext>
            </p:extLst>
          </p:nvPr>
        </p:nvGraphicFramePr>
        <p:xfrm>
          <a:off x="458271" y="7301181"/>
          <a:ext cx="2222278" cy="10006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2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5379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verbe d’action</a:t>
                      </a:r>
                    </a:p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en nom</a:t>
                      </a:r>
                    </a:p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 : Elaborer un planning</a:t>
                      </a:r>
                    </a:p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 : Elaboration d’un planning</a:t>
                      </a:r>
                    </a:p>
                    <a:p>
                      <a:endParaRPr lang="fr-FR" sz="1200" b="0" i="0" dirty="0">
                        <a:solidFill>
                          <a:schemeClr val="tx1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64">
            <a:extLst>
              <a:ext uri="{FF2B5EF4-FFF2-40B4-BE49-F238E27FC236}">
                <a16:creationId xmlns:a16="http://schemas.microsoft.com/office/drawing/2014/main" id="{6ED4487B-6108-459E-A5F3-7A0DCCA06CA4}"/>
              </a:ext>
            </a:extLst>
          </p:cNvPr>
          <p:cNvSpPr txBox="1"/>
          <p:nvPr/>
        </p:nvSpPr>
        <p:spPr>
          <a:xfrm>
            <a:off x="616731" y="8184559"/>
            <a:ext cx="148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15104"/>
                </a:solidFill>
                <a:latin typeface="Avenir Light" charset="0"/>
                <a:ea typeface="Avenir Light" charset="0"/>
                <a:cs typeface="Avenir Light" charset="0"/>
              </a:rPr>
              <a:t>QUALITES</a:t>
            </a:r>
            <a:r>
              <a:rPr lang="en-US" sz="1400" b="1" dirty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rPr>
              <a:t> </a:t>
            </a:r>
          </a:p>
        </p:txBody>
      </p:sp>
      <p:graphicFrame>
        <p:nvGraphicFramePr>
          <p:cNvPr id="36" name="Tableau 13">
            <a:extLst>
              <a:ext uri="{FF2B5EF4-FFF2-40B4-BE49-F238E27FC236}">
                <a16:creationId xmlns:a16="http://schemas.microsoft.com/office/drawing/2014/main" id="{12ADCE32-7DA5-44FF-B3DC-8A1BB49FC5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996755"/>
              </p:ext>
            </p:extLst>
          </p:nvPr>
        </p:nvGraphicFramePr>
        <p:xfrm>
          <a:off x="584210" y="8492336"/>
          <a:ext cx="2076969" cy="6348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6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5379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Noter ici 3 ou 4 qualités dont vous êtes capable de parler en entretien</a:t>
                      </a:r>
                      <a:endParaRPr lang="fr-FR" sz="1200" b="1" i="0" dirty="0">
                        <a:solidFill>
                          <a:schemeClr val="bg1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6222" marR="86222" marT="43111" marB="431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9356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Révolution.thmx</Template>
  <TotalTime>1302</TotalTime>
  <Words>190</Words>
  <Application>Microsoft Office PowerPoint</Application>
  <PresentationFormat>Personnalisé</PresentationFormat>
  <Paragraphs>52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Avenir Light</vt:lpstr>
      <vt:lpstr>Avenir Medium</vt:lpstr>
      <vt:lpstr>Calibri</vt:lpstr>
      <vt:lpstr>Courier New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Patrice Dubois</cp:lastModifiedBy>
  <cp:revision>103</cp:revision>
  <cp:lastPrinted>2018-11-14T14:59:32Z</cp:lastPrinted>
  <dcterms:created xsi:type="dcterms:W3CDTF">2014-12-03T08:33:54Z</dcterms:created>
  <dcterms:modified xsi:type="dcterms:W3CDTF">2018-11-16T14:02:27Z</dcterms:modified>
</cp:coreProperties>
</file>